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6" r:id="rId9"/>
    <p:sldId id="287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6"/>
            <p14:sldId id="2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83" d="100"/>
          <a:sy n="83" d="100"/>
        </p:scale>
        <p:origin x="984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3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1715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2286000"/>
            <a:ext cx="56460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/>
              <a:t>12/10/2024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0924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456" y="1066800"/>
            <a:ext cx="8534400" cy="44958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28 New CRs successfully tested in Flight 0924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1 New CR withdrew from testing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25 of the new CRs were DUNS+4 CRs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113 Existing CRs successfully tested in Flight 0924</a:t>
            </a:r>
          </a:p>
          <a:p>
            <a:pPr marL="0" lvl="0" indent="0">
              <a:lnSpc>
                <a:spcPct val="150000"/>
              </a:lnSpc>
              <a:buNone/>
            </a:pPr>
            <a:endParaRPr lang="en-US" sz="2000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12/10/24</a:t>
            </a:r>
          </a:p>
        </p:txBody>
      </p:sp>
    </p:spTree>
    <p:extLst>
      <p:ext uri="{BB962C8B-B14F-4D97-AF65-F5344CB8AC3E}">
        <p14:creationId xmlns:p14="http://schemas.microsoft.com/office/powerpoint/2010/main" val="1464330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0225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02920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for Flight 0225 was sent on 12/04/24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Market Notice reminder for Flight 0225 will be sent on 01/22/25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0225 application deadline is 01/15/25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/>
              <a:t>Flight 0225 signup deadline is 01/29/25</a:t>
            </a:r>
          </a:p>
          <a:p>
            <a:pPr lvl="0">
              <a:lnSpc>
                <a:spcPct val="150000"/>
              </a:lnSpc>
            </a:pPr>
            <a:r>
              <a:rPr lang="en-US" sz="2000" dirty="0"/>
              <a:t>Connectivity testing begins on </a:t>
            </a:r>
            <a:r>
              <a:rPr lang="en-US" sz="2000" dirty="0">
                <a:solidFill>
                  <a:prstClr val="black"/>
                </a:solidFill>
              </a:rPr>
              <a:t>02/04/25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transactions begin on 02/24/25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/>
              <a:t>0225 </a:t>
            </a:r>
            <a:r>
              <a:rPr lang="en-US" sz="2000" dirty="0">
                <a:solidFill>
                  <a:prstClr val="black"/>
                </a:solidFill>
              </a:rPr>
              <a:t>is scheduled to conclude on 03/07/25 </a:t>
            </a: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Contingency period concludes 03/14/25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/>
              <a:t>12/10/24</a:t>
            </a:r>
          </a:p>
        </p:txBody>
      </p:sp>
    </p:spTree>
    <p:extLst>
      <p:ext uri="{BB962C8B-B14F-4D97-AF65-F5344CB8AC3E}">
        <p14:creationId xmlns:p14="http://schemas.microsoft.com/office/powerpoint/2010/main" val="178796432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6716</TotalTime>
  <Words>117</Words>
  <Application>Microsoft Office PowerPoint</Application>
  <PresentationFormat>On-screen Show (4:3)</PresentationFormat>
  <Paragraphs>29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0924 Details</vt:lpstr>
      <vt:lpstr>Flight 0225 Preview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238</cp:revision>
  <cp:lastPrinted>2016-01-21T20:53:15Z</cp:lastPrinted>
  <dcterms:created xsi:type="dcterms:W3CDTF">2016-01-21T15:20:31Z</dcterms:created>
  <dcterms:modified xsi:type="dcterms:W3CDTF">2024-12-05T21:11:22Z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2023-07-27T18:57:26Z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4f7bf5ee-2436-49ba-bb95-badc121fb36b</vt:lpwstr>
  </property>
  <property fmtid="{D5CDD505-2E9C-101B-9397-08002B2CF9AE}" pid="9" name="MSIP_Label_7084cbda-52b8-46fb-a7b7-cb5bd465ed85_ContentBits">
    <vt:lpwstr>0</vt:lpwstr>
  </property>
</Properties>
</file>